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62" r:id="rId3"/>
    <p:sldId id="315" r:id="rId4"/>
    <p:sldId id="305" r:id="rId5"/>
    <p:sldId id="306" r:id="rId6"/>
    <p:sldId id="307" r:id="rId7"/>
    <p:sldId id="308" r:id="rId8"/>
    <p:sldId id="309" r:id="rId9"/>
    <p:sldId id="310" r:id="rId10"/>
    <p:sldId id="317" r:id="rId11"/>
    <p:sldId id="318" r:id="rId12"/>
    <p:sldId id="316" r:id="rId13"/>
    <p:sldId id="314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_ac" panose="020B0600000101010101" pitchFamily="50" charset="-127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나눔스퀘어_ac Light" panose="020B0600000101010101" pitchFamily="50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441"/>
    <a:srgbClr val="A5B7C6"/>
    <a:srgbClr val="457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B6E4E-3338-452F-B14A-C6C50AF14DE4}">
  <a:tblStyle styleId="{18BB6E4E-3338-452F-B14A-C6C50AF14D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6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민우" userId="fd129f6a-70ea-4f27-8086-048c57ee1b95" providerId="ADAL" clId="{A4F9F2D3-5D21-468C-A9BB-529E42318F9E}"/>
    <pc:docChg chg="undo custSel addSld delSld modSld sldOrd">
      <pc:chgData name="조민우" userId="fd129f6a-70ea-4f27-8086-048c57ee1b95" providerId="ADAL" clId="{A4F9F2D3-5D21-468C-A9BB-529E42318F9E}" dt="2023-05-30T14:42:28.620" v="549" actId="47"/>
      <pc:docMkLst>
        <pc:docMk/>
      </pc:docMkLst>
      <pc:sldChg chg="addSp delSp modSp mod delAnim modAnim">
        <pc:chgData name="조민우" userId="fd129f6a-70ea-4f27-8086-048c57ee1b95" providerId="ADAL" clId="{A4F9F2D3-5D21-468C-A9BB-529E42318F9E}" dt="2023-05-29T07:36:11.480" v="39"/>
        <pc:sldMkLst>
          <pc:docMk/>
          <pc:sldMk cId="762941800" sldId="307"/>
        </pc:sldMkLst>
        <pc:picChg chg="add del mod">
          <ac:chgData name="조민우" userId="fd129f6a-70ea-4f27-8086-048c57ee1b95" providerId="ADAL" clId="{A4F9F2D3-5D21-468C-A9BB-529E42318F9E}" dt="2023-05-29T07:32:17.334" v="7" actId="21"/>
          <ac:picMkLst>
            <pc:docMk/>
            <pc:sldMk cId="762941800" sldId="307"/>
            <ac:picMk id="3" creationId="{B5C40C65-9534-4FFE-A2B2-AA8470E952B9}"/>
          </ac:picMkLst>
        </pc:picChg>
        <pc:picChg chg="add mod">
          <ac:chgData name="조민우" userId="fd129f6a-70ea-4f27-8086-048c57ee1b95" providerId="ADAL" clId="{A4F9F2D3-5D21-468C-A9BB-529E42318F9E}" dt="2023-05-29T07:35:15.801" v="26" actId="1076"/>
          <ac:picMkLst>
            <pc:docMk/>
            <pc:sldMk cId="762941800" sldId="307"/>
            <ac:picMk id="5" creationId="{364F91DF-25D0-491D-8D7F-5BAD32FBA877}"/>
          </ac:picMkLst>
        </pc:picChg>
        <pc:picChg chg="add mod">
          <ac:chgData name="조민우" userId="fd129f6a-70ea-4f27-8086-048c57ee1b95" providerId="ADAL" clId="{A4F9F2D3-5D21-468C-A9BB-529E42318F9E}" dt="2023-05-29T07:35:50.308" v="31" actId="1076"/>
          <ac:picMkLst>
            <pc:docMk/>
            <pc:sldMk cId="762941800" sldId="307"/>
            <ac:picMk id="7" creationId="{2A351CCD-21A5-4C9F-83DA-6218B06599DD}"/>
          </ac:picMkLst>
        </pc:picChg>
        <pc:picChg chg="add mod">
          <ac:chgData name="조민우" userId="fd129f6a-70ea-4f27-8086-048c57ee1b95" providerId="ADAL" clId="{A4F9F2D3-5D21-468C-A9BB-529E42318F9E}" dt="2023-05-29T07:32:26.926" v="13" actId="1076"/>
          <ac:picMkLst>
            <pc:docMk/>
            <pc:sldMk cId="762941800" sldId="307"/>
            <ac:picMk id="11" creationId="{5A9013F8-B789-464B-9AF0-BF2BEF3257D6}"/>
          </ac:picMkLst>
        </pc:picChg>
        <pc:picChg chg="del">
          <ac:chgData name="조민우" userId="fd129f6a-70ea-4f27-8086-048c57ee1b95" providerId="ADAL" clId="{A4F9F2D3-5D21-468C-A9BB-529E42318F9E}" dt="2023-05-29T07:31:55.552" v="3" actId="478"/>
          <ac:picMkLst>
            <pc:docMk/>
            <pc:sldMk cId="762941800" sldId="307"/>
            <ac:picMk id="13" creationId="{B1FE9844-395D-49F1-8FE2-B9FCB4EC8BF4}"/>
          </ac:picMkLst>
        </pc:picChg>
        <pc:picChg chg="del mod">
          <ac:chgData name="조민우" userId="fd129f6a-70ea-4f27-8086-048c57ee1b95" providerId="ADAL" clId="{A4F9F2D3-5D21-468C-A9BB-529E42318F9E}" dt="2023-05-29T07:31:54.325" v="1" actId="478"/>
          <ac:picMkLst>
            <pc:docMk/>
            <pc:sldMk cId="762941800" sldId="307"/>
            <ac:picMk id="15" creationId="{ABFDFD51-A8D7-49E0-82DC-D4D7715383B8}"/>
          </ac:picMkLst>
        </pc:picChg>
        <pc:picChg chg="del">
          <ac:chgData name="조민우" userId="fd129f6a-70ea-4f27-8086-048c57ee1b95" providerId="ADAL" clId="{A4F9F2D3-5D21-468C-A9BB-529E42318F9E}" dt="2023-05-29T07:31:55.064" v="2" actId="478"/>
          <ac:picMkLst>
            <pc:docMk/>
            <pc:sldMk cId="762941800" sldId="307"/>
            <ac:picMk id="17" creationId="{20913181-DBD4-476B-8370-991BBF5DF3A3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2:22.158" v="11" actId="21"/>
        <pc:sldMkLst>
          <pc:docMk/>
          <pc:sldMk cId="1375119345" sldId="308"/>
        </pc:sldMkLst>
        <pc:picChg chg="add del mod">
          <ac:chgData name="조민우" userId="fd129f6a-70ea-4f27-8086-048c57ee1b95" providerId="ADAL" clId="{A4F9F2D3-5D21-468C-A9BB-529E42318F9E}" dt="2023-05-29T07:32:22.158" v="11" actId="21"/>
          <ac:picMkLst>
            <pc:docMk/>
            <pc:sldMk cId="1375119345" sldId="308"/>
            <ac:picMk id="7" creationId="{E9853FEE-1608-4B5E-A28C-D0B29749A0A0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7:22.018" v="50" actId="21"/>
        <pc:sldMkLst>
          <pc:docMk/>
          <pc:sldMk cId="3126890676" sldId="309"/>
        </pc:sldMkLst>
        <pc:picChg chg="add del mod">
          <ac:chgData name="조민우" userId="fd129f6a-70ea-4f27-8086-048c57ee1b95" providerId="ADAL" clId="{A4F9F2D3-5D21-468C-A9BB-529E42318F9E}" dt="2023-05-29T07:37:22.018" v="50" actId="21"/>
          <ac:picMkLst>
            <pc:docMk/>
            <pc:sldMk cId="3126890676" sldId="309"/>
            <ac:picMk id="5" creationId="{3D0FC342-E1E8-417F-A441-C65359312FEE}"/>
          </ac:picMkLst>
        </pc:picChg>
      </pc:sldChg>
      <pc:sldChg chg="addSp delSp modSp mod delAnim modAnim">
        <pc:chgData name="조민우" userId="fd129f6a-70ea-4f27-8086-048c57ee1b95" providerId="ADAL" clId="{A4F9F2D3-5D21-468C-A9BB-529E42318F9E}" dt="2023-05-30T03:53:43.043" v="354" actId="20577"/>
        <pc:sldMkLst>
          <pc:docMk/>
          <pc:sldMk cId="969920306" sldId="310"/>
        </pc:sldMkLst>
        <pc:spChg chg="add mod">
          <ac:chgData name="조민우" userId="fd129f6a-70ea-4f27-8086-048c57ee1b95" providerId="ADAL" clId="{A4F9F2D3-5D21-468C-A9BB-529E42318F9E}" dt="2023-05-30T03:53:43.043" v="354" actId="20577"/>
          <ac:spMkLst>
            <pc:docMk/>
            <pc:sldMk cId="969920306" sldId="310"/>
            <ac:spMk id="11" creationId="{4803E672-2A0E-4BBE-8878-48ACEFB99E80}"/>
          </ac:spMkLst>
        </pc:spChg>
        <pc:spChg chg="add mod">
          <ac:chgData name="조민우" userId="fd129f6a-70ea-4f27-8086-048c57ee1b95" providerId="ADAL" clId="{A4F9F2D3-5D21-468C-A9BB-529E42318F9E}" dt="2023-05-29T07:43:55.866" v="281" actId="20577"/>
          <ac:spMkLst>
            <pc:docMk/>
            <pc:sldMk cId="969920306" sldId="310"/>
            <ac:spMk id="14" creationId="{8C20B8E8-8474-457C-9CA2-3757C8CFB60E}"/>
          </ac:spMkLst>
        </pc:spChg>
        <pc:spChg chg="mod">
          <ac:chgData name="조민우" userId="fd129f6a-70ea-4f27-8086-048c57ee1b95" providerId="ADAL" clId="{A4F9F2D3-5D21-468C-A9BB-529E42318F9E}" dt="2023-05-29T07:41:37.915" v="194" actId="20577"/>
          <ac:spMkLst>
            <pc:docMk/>
            <pc:sldMk cId="969920306" sldId="310"/>
            <ac:spMk id="32" creationId="{3D8C8B0E-52E3-4F3F-ACE3-EEE16EB25E48}"/>
          </ac:spMkLst>
        </pc:spChg>
        <pc:spChg chg="mod">
          <ac:chgData name="조민우" userId="fd129f6a-70ea-4f27-8086-048c57ee1b95" providerId="ADAL" clId="{A4F9F2D3-5D21-468C-A9BB-529E42318F9E}" dt="2023-05-29T07:39:04.301" v="108"/>
          <ac:spMkLst>
            <pc:docMk/>
            <pc:sldMk cId="969920306" sldId="310"/>
            <ac:spMk id="5366" creationId="{00000000-0000-0000-0000-000000000000}"/>
          </ac:spMkLst>
        </pc:spChg>
        <pc:picChg chg="add del">
          <ac:chgData name="조민우" userId="fd129f6a-70ea-4f27-8086-048c57ee1b95" providerId="ADAL" clId="{A4F9F2D3-5D21-468C-A9BB-529E42318F9E}" dt="2023-05-29T07:37:00.365" v="43" actId="21"/>
          <ac:picMkLst>
            <pc:docMk/>
            <pc:sldMk cId="969920306" sldId="310"/>
            <ac:picMk id="3" creationId="{82943F7D-0A23-4178-B8F1-15133C2A5374}"/>
          </ac:picMkLst>
        </pc:picChg>
        <pc:picChg chg="add mod">
          <ac:chgData name="조민우" userId="fd129f6a-70ea-4f27-8086-048c57ee1b95" providerId="ADAL" clId="{A4F9F2D3-5D21-468C-A9BB-529E42318F9E}" dt="2023-05-30T03:52:44.328" v="295" actId="1076"/>
          <ac:picMkLst>
            <pc:docMk/>
            <pc:sldMk cId="969920306" sldId="310"/>
            <ac:picMk id="3" creationId="{9EF5B6E8-851B-4B4F-8308-4FE6F35DF2A6}"/>
          </ac:picMkLst>
        </pc:picChg>
        <pc:picChg chg="add mod">
          <ac:chgData name="조민우" userId="fd129f6a-70ea-4f27-8086-048c57ee1b95" providerId="ADAL" clId="{A4F9F2D3-5D21-468C-A9BB-529E42318F9E}" dt="2023-05-29T07:40:09.451" v="112" actId="14100"/>
          <ac:picMkLst>
            <pc:docMk/>
            <pc:sldMk cId="969920306" sldId="310"/>
            <ac:picMk id="5" creationId="{98011DDF-4A4C-4CAE-84E2-4E94FE0E6E54}"/>
          </ac:picMkLst>
        </pc:picChg>
        <pc:picChg chg="add mod">
          <ac:chgData name="조민우" userId="fd129f6a-70ea-4f27-8086-048c57ee1b95" providerId="ADAL" clId="{A4F9F2D3-5D21-468C-A9BB-529E42318F9E}" dt="2023-05-29T07:42:14.407" v="198" actId="14100"/>
          <ac:picMkLst>
            <pc:docMk/>
            <pc:sldMk cId="969920306" sldId="310"/>
            <ac:picMk id="7" creationId="{DB74AF37-11F5-468E-BB55-A37F15A51D4B}"/>
          </ac:picMkLst>
        </pc:picChg>
        <pc:picChg chg="add mod">
          <ac:chgData name="조민우" userId="fd129f6a-70ea-4f27-8086-048c57ee1b95" providerId="ADAL" clId="{A4F9F2D3-5D21-468C-A9BB-529E42318F9E}" dt="2023-05-29T07:37:28.007" v="52" actId="1076"/>
          <ac:picMkLst>
            <pc:docMk/>
            <pc:sldMk cId="969920306" sldId="310"/>
            <ac:picMk id="9" creationId="{C7A8B0DF-0E41-4B09-9A46-662F3B7ABE76}"/>
          </ac:picMkLst>
        </pc:picChg>
        <pc:picChg chg="del">
          <ac:chgData name="조민우" userId="fd129f6a-70ea-4f27-8086-048c57ee1b95" providerId="ADAL" clId="{A4F9F2D3-5D21-468C-A9BB-529E42318F9E}" dt="2023-05-29T07:36:59.162" v="41" actId="478"/>
          <ac:picMkLst>
            <pc:docMk/>
            <pc:sldMk cId="969920306" sldId="310"/>
            <ac:picMk id="30" creationId="{046E6B89-55AF-4AFA-88CF-84D9B01A82A5}"/>
          </ac:picMkLst>
        </pc:picChg>
        <pc:picChg chg="del">
          <ac:chgData name="조민우" userId="fd129f6a-70ea-4f27-8086-048c57ee1b95" providerId="ADAL" clId="{A4F9F2D3-5D21-468C-A9BB-529E42318F9E}" dt="2023-05-29T07:36:55.945" v="40" actId="478"/>
          <ac:picMkLst>
            <pc:docMk/>
            <pc:sldMk cId="969920306" sldId="310"/>
            <ac:picMk id="31" creationId="{E1CEA80B-2531-458B-AA43-E2D5473CD6A1}"/>
          </ac:picMkLst>
        </pc:picChg>
      </pc:sldChg>
      <pc:sldChg chg="del">
        <pc:chgData name="조민우" userId="fd129f6a-70ea-4f27-8086-048c57ee1b95" providerId="ADAL" clId="{A4F9F2D3-5D21-468C-A9BB-529E42318F9E}" dt="2023-05-30T14:42:28.620" v="549" actId="47"/>
        <pc:sldMkLst>
          <pc:docMk/>
          <pc:sldMk cId="1057250646" sldId="311"/>
        </pc:sldMkLst>
      </pc:sldChg>
      <pc:sldChg chg="addSp delSp modSp add mod">
        <pc:chgData name="조민우" userId="fd129f6a-70ea-4f27-8086-048c57ee1b95" providerId="ADAL" clId="{A4F9F2D3-5D21-468C-A9BB-529E42318F9E}" dt="2023-05-30T14:38:16.568" v="447" actId="1076"/>
        <pc:sldMkLst>
          <pc:docMk/>
          <pc:sldMk cId="2521029359" sldId="312"/>
        </pc:sldMkLst>
        <pc:spChg chg="add mod">
          <ac:chgData name="조민우" userId="fd129f6a-70ea-4f27-8086-048c57ee1b95" providerId="ADAL" clId="{A4F9F2D3-5D21-468C-A9BB-529E42318F9E}" dt="2023-05-30T14:37:33.984" v="433" actId="208"/>
          <ac:spMkLst>
            <pc:docMk/>
            <pc:sldMk cId="2521029359" sldId="312"/>
            <ac:spMk id="2" creationId="{643566E1-1645-45A8-A552-20681B3DFAB9}"/>
          </ac:spMkLst>
        </pc:spChg>
        <pc:spChg chg="del">
          <ac:chgData name="조민우" userId="fd129f6a-70ea-4f27-8086-048c57ee1b95" providerId="ADAL" clId="{A4F9F2D3-5D21-468C-A9BB-529E42318F9E}" dt="2023-05-30T14:36:40.320" v="418" actId="478"/>
          <ac:spMkLst>
            <pc:docMk/>
            <pc:sldMk cId="2521029359" sldId="312"/>
            <ac:spMk id="3" creationId="{1FB23008-6903-49BB-BCB2-3191A47A42BC}"/>
          </ac:spMkLst>
        </pc:spChg>
        <pc:spChg chg="add mod">
          <ac:chgData name="조민우" userId="fd129f6a-70ea-4f27-8086-048c57ee1b95" providerId="ADAL" clId="{A4F9F2D3-5D21-468C-A9BB-529E42318F9E}" dt="2023-05-30T14:38:05.251" v="443" actId="1076"/>
          <ac:spMkLst>
            <pc:docMk/>
            <pc:sldMk cId="2521029359" sldId="312"/>
            <ac:spMk id="4" creationId="{0BC38E34-C85F-4AE0-8016-46FED0F9FA4E}"/>
          </ac:spMkLst>
        </pc:spChg>
        <pc:spChg chg="add mod">
          <ac:chgData name="조민우" userId="fd129f6a-70ea-4f27-8086-048c57ee1b95" providerId="ADAL" clId="{A4F9F2D3-5D21-468C-A9BB-529E42318F9E}" dt="2023-05-30T14:37:49.126" v="437" actId="1076"/>
          <ac:spMkLst>
            <pc:docMk/>
            <pc:sldMk cId="2521029359" sldId="312"/>
            <ac:spMk id="17" creationId="{42D50D20-DDD4-49B3-B18E-05F6FDE80363}"/>
          </ac:spMkLst>
        </pc:spChg>
        <pc:spChg chg="add mod">
          <ac:chgData name="조민우" userId="fd129f6a-70ea-4f27-8086-048c57ee1b95" providerId="ADAL" clId="{A4F9F2D3-5D21-468C-A9BB-529E42318F9E}" dt="2023-05-30T14:38:16.568" v="447" actId="1076"/>
          <ac:spMkLst>
            <pc:docMk/>
            <pc:sldMk cId="2521029359" sldId="312"/>
            <ac:spMk id="19" creationId="{B8C82101-FEBC-4BE6-9A2A-23A311ED0390}"/>
          </ac:spMkLst>
        </pc:spChg>
        <pc:spChg chg="del">
          <ac:chgData name="조민우" userId="fd129f6a-70ea-4f27-8086-048c57ee1b95" providerId="ADAL" clId="{A4F9F2D3-5D21-468C-A9BB-529E42318F9E}" dt="2023-05-30T14:36:35.145" v="416" actId="478"/>
          <ac:spMkLst>
            <pc:docMk/>
            <pc:sldMk cId="2521029359" sldId="312"/>
            <ac:spMk id="20" creationId="{6CEA4F44-D684-409C-9D3E-9D08A41BD010}"/>
          </ac:spMkLst>
        </pc:spChg>
        <pc:spChg chg="del">
          <ac:chgData name="조민우" userId="fd129f6a-70ea-4f27-8086-048c57ee1b95" providerId="ADAL" clId="{A4F9F2D3-5D21-468C-A9BB-529E42318F9E}" dt="2023-05-30T14:36:38.213" v="417" actId="478"/>
          <ac:spMkLst>
            <pc:docMk/>
            <pc:sldMk cId="2521029359" sldId="312"/>
            <ac:spMk id="21" creationId="{92D2245E-4FED-4CF2-AA76-D8EFDF43C1EA}"/>
          </ac:spMkLst>
        </pc:spChg>
        <pc:spChg chg="del">
          <ac:chgData name="조민우" userId="fd129f6a-70ea-4f27-8086-048c57ee1b95" providerId="ADAL" clId="{A4F9F2D3-5D21-468C-A9BB-529E42318F9E}" dt="2023-05-30T14:36:41.724" v="419" actId="478"/>
          <ac:spMkLst>
            <pc:docMk/>
            <pc:sldMk cId="2521029359" sldId="312"/>
            <ac:spMk id="24" creationId="{AE1B6C1F-D8A0-44AC-BC70-9FCCFB7078EA}"/>
          </ac:spMkLst>
        </pc:spChg>
        <pc:spChg chg="mod topLvl">
          <ac:chgData name="조민우" userId="fd129f6a-70ea-4f27-8086-048c57ee1b95" providerId="ADAL" clId="{A4F9F2D3-5D21-468C-A9BB-529E42318F9E}" dt="2023-05-30T14:37:08.431" v="428" actId="1076"/>
          <ac:spMkLst>
            <pc:docMk/>
            <pc:sldMk cId="2521029359" sldId="312"/>
            <ac:spMk id="5123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13.661" v="429" actId="1076"/>
          <ac:spMkLst>
            <pc:docMk/>
            <pc:sldMk cId="2521029359" sldId="312"/>
            <ac:spMk id="5124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00.018" v="427" actId="1076"/>
          <ac:spMkLst>
            <pc:docMk/>
            <pc:sldMk cId="2521029359" sldId="312"/>
            <ac:spMk id="5125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6:57.976" v="426" actId="1076"/>
          <ac:spMkLst>
            <pc:docMk/>
            <pc:sldMk cId="2521029359" sldId="312"/>
            <ac:spMk id="5126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2.433" v="361" actId="478"/>
          <ac:spMkLst>
            <pc:docMk/>
            <pc:sldMk cId="2521029359" sldId="312"/>
            <ac:spMk id="5128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8.077" v="364" actId="478"/>
          <ac:spMkLst>
            <pc:docMk/>
            <pc:sldMk cId="2521029359" sldId="312"/>
            <ac:spMk id="5130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0.917" v="370" actId="478"/>
          <ac:spMkLst>
            <pc:docMk/>
            <pc:sldMk cId="2521029359" sldId="312"/>
            <ac:spMk id="5131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9.737" v="375" actId="478"/>
          <ac:spMkLst>
            <pc:docMk/>
            <pc:sldMk cId="2521029359" sldId="312"/>
            <ac:spMk id="5132" creationId="{00000000-0000-0000-0000-000000000000}"/>
          </ac:spMkLst>
        </pc:spChg>
        <pc:grpChg chg="del mod">
          <ac:chgData name="조민우" userId="fd129f6a-70ea-4f27-8086-048c57ee1b95" providerId="ADAL" clId="{A4F9F2D3-5D21-468C-A9BB-529E42318F9E}" dt="2023-05-30T14:34:15.847" v="358" actId="165"/>
          <ac:grpSpMkLst>
            <pc:docMk/>
            <pc:sldMk cId="2521029359" sldId="312"/>
            <ac:grpSpMk id="5122" creationId="{00000000-0000-0000-0000-000000000000}"/>
          </ac:grpSpMkLst>
        </pc:grpChg>
      </pc:sldChg>
      <pc:sldChg chg="addSp delSp modSp add del mod">
        <pc:chgData name="조민우" userId="fd129f6a-70ea-4f27-8086-048c57ee1b95" providerId="ADAL" clId="{A4F9F2D3-5D21-468C-A9BB-529E42318F9E}" dt="2023-05-30T14:42:25.661" v="548" actId="47"/>
        <pc:sldMkLst>
          <pc:docMk/>
          <pc:sldMk cId="724159498" sldId="313"/>
        </pc:sldMkLst>
        <pc:spChg chg="del">
          <ac:chgData name="조민우" userId="fd129f6a-70ea-4f27-8086-048c57ee1b95" providerId="ADAL" clId="{A4F9F2D3-5D21-468C-A9BB-529E42318F9E}" dt="2023-05-30T14:39:18.663" v="499" actId="21"/>
          <ac:spMkLst>
            <pc:docMk/>
            <pc:sldMk cId="724159498" sldId="313"/>
            <ac:spMk id="6" creationId="{A4238E3F-AB03-465F-A689-90FDE9A95771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7" creationId="{76DA28A4-0125-4D08-A5E7-0FB03B249056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2" creationId="{78C0515E-31C0-430D-900F-C64908D6F841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89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90" creationId="{00000000-0000-0000-0000-000000000000}"/>
          </ac:spMkLst>
        </pc:spChg>
      </pc:sldChg>
      <pc:sldChg chg="addSp delSp modSp new mod ord">
        <pc:chgData name="조민우" userId="fd129f6a-70ea-4f27-8086-048c57ee1b95" providerId="ADAL" clId="{A4F9F2D3-5D21-468C-A9BB-529E42318F9E}" dt="2023-05-30T14:42:13.877" v="547" actId="1076"/>
        <pc:sldMkLst>
          <pc:docMk/>
          <pc:sldMk cId="4052876661" sldId="314"/>
        </pc:sldMkLst>
        <pc:spChg chg="del">
          <ac:chgData name="조민우" userId="fd129f6a-70ea-4f27-8086-048c57ee1b95" providerId="ADAL" clId="{A4F9F2D3-5D21-468C-A9BB-529E42318F9E}" dt="2023-05-30T14:39:14.891" v="496" actId="478"/>
          <ac:spMkLst>
            <pc:docMk/>
            <pc:sldMk cId="4052876661" sldId="314"/>
            <ac:spMk id="2" creationId="{57ACDF5D-F377-4E49-A802-AF8E722569DB}"/>
          </ac:spMkLst>
        </pc:spChg>
        <pc:spChg chg="add mod">
          <ac:chgData name="조민우" userId="fd129f6a-70ea-4f27-8086-048c57ee1b95" providerId="ADAL" clId="{A4F9F2D3-5D21-468C-A9BB-529E42318F9E}" dt="2023-05-30T14:39:19.410" v="500"/>
          <ac:spMkLst>
            <pc:docMk/>
            <pc:sldMk cId="4052876661" sldId="314"/>
            <ac:spMk id="3" creationId="{0A3940CB-A747-40A9-AFA6-F5024E3555AC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4" creationId="{A75FB508-9E7F-4A9F-BC3E-F91157DA4434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5" creationId="{6FD65ED3-1BE1-46D2-A9DA-EB101D18ACAA}"/>
          </ac:spMkLst>
        </pc:spChg>
        <pc:spChg chg="add mod">
          <ac:chgData name="조민우" userId="fd129f6a-70ea-4f27-8086-048c57ee1b95" providerId="ADAL" clId="{A4F9F2D3-5D21-468C-A9BB-529E42318F9E}" dt="2023-05-30T14:40:00.399" v="510" actId="1076"/>
          <ac:spMkLst>
            <pc:docMk/>
            <pc:sldMk cId="4052876661" sldId="314"/>
            <ac:spMk id="6" creationId="{BEEA5313-6D97-4930-9DE9-77937712236E}"/>
          </ac:spMkLst>
        </pc:spChg>
        <pc:picChg chg="add mod">
          <ac:chgData name="조민우" userId="fd129f6a-70ea-4f27-8086-048c57ee1b95" providerId="ADAL" clId="{A4F9F2D3-5D21-468C-A9BB-529E42318F9E}" dt="2023-05-30T14:41:28.283" v="533" actId="1076"/>
          <ac:picMkLst>
            <pc:docMk/>
            <pc:sldMk cId="4052876661" sldId="314"/>
            <ac:picMk id="8" creationId="{E84FD9F1-8E60-4A14-8986-5D1290DF960C}"/>
          </ac:picMkLst>
        </pc:picChg>
        <pc:picChg chg="add mod">
          <ac:chgData name="조민우" userId="fd129f6a-70ea-4f27-8086-048c57ee1b95" providerId="ADAL" clId="{A4F9F2D3-5D21-468C-A9BB-529E42318F9E}" dt="2023-05-30T14:41:31.096" v="534" actId="1076"/>
          <ac:picMkLst>
            <pc:docMk/>
            <pc:sldMk cId="4052876661" sldId="314"/>
            <ac:picMk id="10" creationId="{8E8CAF70-621C-4FDC-A4E1-4A777E92B64B}"/>
          </ac:picMkLst>
        </pc:picChg>
        <pc:picChg chg="add mod">
          <ac:chgData name="조민우" userId="fd129f6a-70ea-4f27-8086-048c57ee1b95" providerId="ADAL" clId="{A4F9F2D3-5D21-468C-A9BB-529E42318F9E}" dt="2023-05-30T14:41:22.283" v="531" actId="1076"/>
          <ac:picMkLst>
            <pc:docMk/>
            <pc:sldMk cId="4052876661" sldId="314"/>
            <ac:picMk id="12" creationId="{EAF50943-119D-41C6-A974-5BBD713AFFBF}"/>
          </ac:picMkLst>
        </pc:picChg>
        <pc:picChg chg="add mod">
          <ac:chgData name="조민우" userId="fd129f6a-70ea-4f27-8086-048c57ee1b95" providerId="ADAL" clId="{A4F9F2D3-5D21-468C-A9BB-529E42318F9E}" dt="2023-05-30T14:42:13.877" v="547" actId="1076"/>
          <ac:picMkLst>
            <pc:docMk/>
            <pc:sldMk cId="4052876661" sldId="314"/>
            <ac:picMk id="14" creationId="{54D003D4-2334-4FED-BDCC-83556F699788}"/>
          </ac:picMkLst>
        </pc:picChg>
        <pc:picChg chg="add mod">
          <ac:chgData name="조민우" userId="fd129f6a-70ea-4f27-8086-048c57ee1b95" providerId="ADAL" clId="{A4F9F2D3-5D21-468C-A9BB-529E42318F9E}" dt="2023-05-30T14:41:48.496" v="540" actId="1076"/>
          <ac:picMkLst>
            <pc:docMk/>
            <pc:sldMk cId="4052876661" sldId="314"/>
            <ac:picMk id="16" creationId="{667A1E17-9C2A-4EEC-9785-70A25A0833C0}"/>
          </ac:picMkLst>
        </pc:picChg>
        <pc:picChg chg="add mod">
          <ac:chgData name="조민우" userId="fd129f6a-70ea-4f27-8086-048c57ee1b95" providerId="ADAL" clId="{A4F9F2D3-5D21-468C-A9BB-529E42318F9E}" dt="2023-05-30T14:41:42.539" v="538" actId="1076"/>
          <ac:picMkLst>
            <pc:docMk/>
            <pc:sldMk cId="4052876661" sldId="314"/>
            <ac:picMk id="18" creationId="{00FED6A9-FC86-43D7-BBB1-2513DB98AE9F}"/>
          </ac:picMkLst>
        </pc:picChg>
        <pc:picChg chg="add mod">
          <ac:chgData name="조민우" userId="fd129f6a-70ea-4f27-8086-048c57ee1b95" providerId="ADAL" clId="{A4F9F2D3-5D21-468C-A9BB-529E42318F9E}" dt="2023-05-30T14:42:11.234" v="546" actId="1076"/>
          <ac:picMkLst>
            <pc:docMk/>
            <pc:sldMk cId="4052876661" sldId="314"/>
            <ac:picMk id="20" creationId="{CA161C5C-35AF-4838-B4D3-2CA7A2B8AE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8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1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3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64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1"/>
          </p:nvPr>
        </p:nvSpPr>
        <p:spPr>
          <a:xfrm>
            <a:off x="514973" y="3632162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Nice Penguin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Front-End</a:t>
            </a:r>
            <a:r>
              <a:rPr lang="ko-KR" alt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Technical Stack</a:t>
            </a:r>
            <a:endParaRPr lang="en-US" sz="3000">
              <a:solidFill>
                <a:srgbClr val="1934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3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React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SASS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24A82-5E89-44E0-B55C-CCB05D37A404}"/>
              </a:ext>
            </a:extLst>
          </p:cNvPr>
          <p:cNvSpPr/>
          <p:nvPr/>
        </p:nvSpPr>
        <p:spPr>
          <a:xfrm>
            <a:off x="4871553" y="1325786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08;p38">
            <a:extLst>
              <a:ext uri="{FF2B5EF4-FFF2-40B4-BE49-F238E27FC236}">
                <a16:creationId xmlns:a16="http://schemas.microsoft.com/office/drawing/2014/main" id="{9B187923-B604-4DE4-9B8E-0CDA4525BDA6}"/>
              </a:ext>
            </a:extLst>
          </p:cNvPr>
          <p:cNvSpPr txBox="1">
            <a:spLocks/>
          </p:cNvSpPr>
          <p:nvPr/>
        </p:nvSpPr>
        <p:spPr>
          <a:xfrm>
            <a:off x="4814977" y="949352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</a:p>
        </p:txBody>
      </p:sp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D312191B-C692-4F13-8703-72BEF1BC03E1}"/>
              </a:ext>
            </a:extLst>
          </p:cNvPr>
          <p:cNvSpPr txBox="1">
            <a:spLocks/>
          </p:cNvSpPr>
          <p:nvPr/>
        </p:nvSpPr>
        <p:spPr>
          <a:xfrm>
            <a:off x="4814977" y="1298522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97D77-1D36-425D-90C9-AE427EAAAA1E}"/>
              </a:ext>
            </a:extLst>
          </p:cNvPr>
          <p:cNvSpPr/>
          <p:nvPr/>
        </p:nvSpPr>
        <p:spPr>
          <a:xfrm>
            <a:off x="950736" y="2948184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08;p38">
            <a:extLst>
              <a:ext uri="{FF2B5EF4-FFF2-40B4-BE49-F238E27FC236}">
                <a16:creationId xmlns:a16="http://schemas.microsoft.com/office/drawing/2014/main" id="{73F00ACD-7CEF-4ECA-8C38-2E7FF4A91604}"/>
              </a:ext>
            </a:extLst>
          </p:cNvPr>
          <p:cNvSpPr txBox="1">
            <a:spLocks/>
          </p:cNvSpPr>
          <p:nvPr/>
        </p:nvSpPr>
        <p:spPr>
          <a:xfrm>
            <a:off x="894160" y="2571750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</a:p>
        </p:txBody>
      </p:sp>
      <p:sp>
        <p:nvSpPr>
          <p:cNvPr id="14" name="Google Shape;208;p38">
            <a:extLst>
              <a:ext uri="{FF2B5EF4-FFF2-40B4-BE49-F238E27FC236}">
                <a16:creationId xmlns:a16="http://schemas.microsoft.com/office/drawing/2014/main" id="{E8D6DA1F-A15B-488D-BE8A-B4387777091F}"/>
              </a:ext>
            </a:extLst>
          </p:cNvPr>
          <p:cNvSpPr txBox="1">
            <a:spLocks/>
          </p:cNvSpPr>
          <p:nvPr/>
        </p:nvSpPr>
        <p:spPr>
          <a:xfrm>
            <a:off x="894160" y="2920920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6D40BD-817C-4E73-AFF8-0E057920E72F}"/>
              </a:ext>
            </a:extLst>
          </p:cNvPr>
          <p:cNvSpPr/>
          <p:nvPr/>
        </p:nvSpPr>
        <p:spPr>
          <a:xfrm>
            <a:off x="4871553" y="2948183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08;p38">
            <a:extLst>
              <a:ext uri="{FF2B5EF4-FFF2-40B4-BE49-F238E27FC236}">
                <a16:creationId xmlns:a16="http://schemas.microsoft.com/office/drawing/2014/main" id="{8D1C1485-9010-4371-A867-795F0506FEE3}"/>
              </a:ext>
            </a:extLst>
          </p:cNvPr>
          <p:cNvSpPr txBox="1">
            <a:spLocks/>
          </p:cNvSpPr>
          <p:nvPr/>
        </p:nvSpPr>
        <p:spPr>
          <a:xfrm>
            <a:off x="4814977" y="2571749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</a:p>
        </p:txBody>
      </p:sp>
      <p:sp>
        <p:nvSpPr>
          <p:cNvPr id="18" name="Google Shape;208;p38">
            <a:extLst>
              <a:ext uri="{FF2B5EF4-FFF2-40B4-BE49-F238E27FC236}">
                <a16:creationId xmlns:a16="http://schemas.microsoft.com/office/drawing/2014/main" id="{50E6E61C-0EE3-4D0C-9B53-EB28B0165004}"/>
              </a:ext>
            </a:extLst>
          </p:cNvPr>
          <p:cNvSpPr txBox="1">
            <a:spLocks/>
          </p:cNvSpPr>
          <p:nvPr/>
        </p:nvSpPr>
        <p:spPr>
          <a:xfrm>
            <a:off x="4814977" y="2920919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B9FF8E-92AE-4F48-AC1F-C49F2E87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81" y="3844980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5ED2E0-4FD5-4207-A642-9DFA9409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62" y="3844980"/>
            <a:ext cx="108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68C614-0F80-4052-A362-318AE75FB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00" y="3844980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2E0B8-6F32-4426-8DAC-C6FDE3090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24" y="3844980"/>
            <a:ext cx="1080000" cy="10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562A8F-5E0A-41B2-95DB-F124165DA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43" y="384498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093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Back-End</a:t>
            </a:r>
            <a:r>
              <a:rPr lang="ko-KR" alt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Technical Stack</a:t>
            </a:r>
            <a:endParaRPr lang="en-US" sz="3000">
              <a:solidFill>
                <a:srgbClr val="1934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SSH Console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3"/>
            <a:ext cx="2819317" cy="110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Node.JS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CORS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Express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Socket.io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SSH2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24A82-5E89-44E0-B55C-CCB05D37A404}"/>
              </a:ext>
            </a:extLst>
          </p:cNvPr>
          <p:cNvSpPr/>
          <p:nvPr/>
        </p:nvSpPr>
        <p:spPr>
          <a:xfrm>
            <a:off x="4871553" y="1325786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08;p38">
            <a:extLst>
              <a:ext uri="{FF2B5EF4-FFF2-40B4-BE49-F238E27FC236}">
                <a16:creationId xmlns:a16="http://schemas.microsoft.com/office/drawing/2014/main" id="{9B187923-B604-4DE4-9B8E-0CDA4525BDA6}"/>
              </a:ext>
            </a:extLst>
          </p:cNvPr>
          <p:cNvSpPr txBox="1">
            <a:spLocks/>
          </p:cNvSpPr>
          <p:nvPr/>
        </p:nvSpPr>
        <p:spPr>
          <a:xfrm>
            <a:off x="4814977" y="949352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Server</a:t>
            </a:r>
          </a:p>
        </p:txBody>
      </p:sp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D312191B-C692-4F13-8703-72BEF1BC03E1}"/>
              </a:ext>
            </a:extLst>
          </p:cNvPr>
          <p:cNvSpPr txBox="1">
            <a:spLocks/>
          </p:cNvSpPr>
          <p:nvPr/>
        </p:nvSpPr>
        <p:spPr>
          <a:xfrm>
            <a:off x="4814977" y="1298522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 based on </a:t>
            </a:r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Cent OS 7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 host using </a:t>
            </a:r>
            <a:r>
              <a:rPr 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NGINX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Security system using </a:t>
            </a:r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Firewalld</a:t>
            </a:r>
            <a:r>
              <a:rPr lang="en-US" sz="1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sz="1200" b="1">
              <a:latin typeface="+mn-ea"/>
              <a:ea typeface="+mn-ea"/>
            </a:endParaRPr>
          </a:p>
        </p:txBody>
      </p:sp>
      <p:pic>
        <p:nvPicPr>
          <p:cNvPr id="23" name="Picture 2" descr="Nodejs - Free brands and logotypes icons">
            <a:extLst>
              <a:ext uri="{FF2B5EF4-FFF2-40B4-BE49-F238E27FC236}">
                <a16:creationId xmlns:a16="http://schemas.microsoft.com/office/drawing/2014/main" id="{B0677065-B350-4731-B667-A3C6FD4B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9" y="38449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entos, logo Icon in Vector Logo">
            <a:extLst>
              <a:ext uri="{FF2B5EF4-FFF2-40B4-BE49-F238E27FC236}">
                <a16:creationId xmlns:a16="http://schemas.microsoft.com/office/drawing/2014/main" id="{252DC97F-E100-43A5-ADB7-09275E5D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46" y="38835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Nginx Logo Icon - Download in Gradient Style">
            <a:extLst>
              <a:ext uri="{FF2B5EF4-FFF2-40B4-BE49-F238E27FC236}">
                <a16:creationId xmlns:a16="http://schemas.microsoft.com/office/drawing/2014/main" id="{FD947361-007E-4F3A-9C60-A0A7E7BA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53" y="26217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E2492B-C428-4AEC-A475-0088B492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00" y="3844980"/>
            <a:ext cx="1080000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3FA50A-B4B2-4942-B6FF-406F1B27D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739" y="388355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2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425672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4219687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URL : http://tuxserver.cbnu.ac.kr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60" y="540555"/>
            <a:ext cx="1080000" cy="1080000"/>
          </a:xfrm>
          <a:prstGeom prst="rect">
            <a:avLst/>
          </a:prstGeom>
        </p:spPr>
      </p:pic>
      <p:sp>
        <p:nvSpPr>
          <p:cNvPr id="26" name="Google Shape;189;p36">
            <a:extLst>
              <a:ext uri="{FF2B5EF4-FFF2-40B4-BE49-F238E27FC236}">
                <a16:creationId xmlns:a16="http://schemas.microsoft.com/office/drawing/2014/main" id="{5B23B0D2-201E-4A18-BC62-D951B732F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81" y="1925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Google Shape;190;p36">
            <a:extLst>
              <a:ext uri="{FF2B5EF4-FFF2-40B4-BE49-F238E27FC236}">
                <a16:creationId xmlns:a16="http://schemas.microsoft.com/office/drawing/2014/main" id="{CC61AC17-43C7-4055-9E0D-37554F0613E0}"/>
              </a:ext>
            </a:extLst>
          </p:cNvPr>
          <p:cNvSpPr txBox="1">
            <a:spLocks/>
          </p:cNvSpPr>
          <p:nvPr/>
        </p:nvSpPr>
        <p:spPr>
          <a:xfrm>
            <a:off x="85247" y="2282690"/>
            <a:ext cx="4134440" cy="21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Repository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https://github.com/Nice-Penguin/KNOT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hyun-sa(Minwoo, Cho)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https://github.com/hyun-sa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taul8123(Seokhyun, Yun)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https://github.com/taul8123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jjh6593(Tom)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https://github.com/jjh6593</a:t>
            </a:r>
          </a:p>
          <a:p>
            <a:pPr algn="ctr">
              <a:lnSpc>
                <a:spcPct val="114000"/>
              </a:lnSpc>
              <a:buSzPts val="1600"/>
            </a:pPr>
            <a:endParaRPr lang="en-US">
              <a:solidFill>
                <a:srgbClr val="19344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E24D1FB7-0E5E-41FA-B49A-AFCE840F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316357"/>
            <a:ext cx="1528396" cy="15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050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A75FB508-9E7F-4A9F-BC3E-F91157DA4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3094" y="1472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Google Shape;190;p36">
            <a:extLst>
              <a:ext uri="{FF2B5EF4-FFF2-40B4-BE49-F238E27FC236}">
                <a16:creationId xmlns:a16="http://schemas.microsoft.com/office/drawing/2014/main" id="{6FD65ED3-1BE1-46D2-A9DA-EB101D18ACAA}"/>
              </a:ext>
            </a:extLst>
          </p:cNvPr>
          <p:cNvSpPr txBox="1">
            <a:spLocks/>
          </p:cNvSpPr>
          <p:nvPr/>
        </p:nvSpPr>
        <p:spPr>
          <a:xfrm>
            <a:off x="5009560" y="1829690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Is There Any Question?</a:t>
            </a:r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-37033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4FD9F1-8E60-4A14-8986-5D1290D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54" y="386742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8CAF70-621C-4FDC-A4E1-4A777E92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3" y="3867421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F50943-119D-41C6-A974-5BBD713AF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5" y="3867421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D003D4-2334-4FED-BDCC-83556F69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02" y="3765275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7A1E17-9C2A-4EEC-9785-70A25A083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225" y="2685275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FED6A9-FC86-43D7-BBB1-2513DB98A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505" y="2685275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37" y="376527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666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Nice Penguin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Leader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 Console/Reference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Console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TOM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About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Nodejs - Free brands and logotypes icons">
            <a:extLst>
              <a:ext uri="{FF2B5EF4-FFF2-40B4-BE49-F238E27FC236}">
                <a16:creationId xmlns:a16="http://schemas.microsoft.com/office/drawing/2014/main" id="{8CA091A7-E874-489B-921F-83FC67EF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36" y="4122614"/>
            <a:ext cx="731227" cy="7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8563FF-431B-453F-AB46-F68C289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77" y="4080968"/>
            <a:ext cx="777021" cy="6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technology icons">
            <a:extLst>
              <a:ext uri="{FF2B5EF4-FFF2-40B4-BE49-F238E27FC236}">
                <a16:creationId xmlns:a16="http://schemas.microsoft.com/office/drawing/2014/main" id="{60D2F475-D025-4B98-9CF0-97B55663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79" y="3998546"/>
            <a:ext cx="758092" cy="7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972523-07E8-4749-9C4A-45D7548A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37" y="2004874"/>
            <a:ext cx="758093" cy="2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ctor for free use: Baseball cap vector">
            <a:extLst>
              <a:ext uri="{FF2B5EF4-FFF2-40B4-BE49-F238E27FC236}">
                <a16:creationId xmlns:a16="http://schemas.microsoft.com/office/drawing/2014/main" id="{754B3E85-BD2F-4F0D-9194-D6F083D03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4306276" y="1605425"/>
            <a:ext cx="758093" cy="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2A371-F656-4D14-B2A3-D240431E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88" y="1569753"/>
            <a:ext cx="653073" cy="6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Requirement Analysis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Functional Requirement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2"/>
            <a:ext cx="5456576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SSH Console</a:t>
            </a:r>
          </a:p>
          <a:p>
            <a:r>
              <a:rPr lang="en-US" sz="1200">
                <a:latin typeface="+mn-ea"/>
                <a:ea typeface="+mn-ea"/>
              </a:rPr>
              <a:t>- Users can access their own server via using SSH Protocol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input text bar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buttons</a:t>
            </a:r>
          </a:p>
          <a:p>
            <a:r>
              <a:rPr lang="en-US" sz="1200">
                <a:latin typeface="+mn-ea"/>
                <a:ea typeface="+mn-ea"/>
              </a:rPr>
              <a:t>- Buttons need to contain frequently required linux commands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LINUX Reference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contain general linux commands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classify linux commands via their own subjects</a:t>
            </a:r>
          </a:p>
          <a:p>
            <a:endParaRPr lang="en-US" sz="120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8A0B2E-D276-4C9B-90BB-DDFCB993870A}"/>
              </a:ext>
            </a:extLst>
          </p:cNvPr>
          <p:cNvSpPr/>
          <p:nvPr/>
        </p:nvSpPr>
        <p:spPr>
          <a:xfrm>
            <a:off x="945659" y="3155400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208;p38">
            <a:extLst>
              <a:ext uri="{FF2B5EF4-FFF2-40B4-BE49-F238E27FC236}">
                <a16:creationId xmlns:a16="http://schemas.microsoft.com/office/drawing/2014/main" id="{E43C98CA-7439-4A8D-BCC2-B8FBCE22C94C}"/>
              </a:ext>
            </a:extLst>
          </p:cNvPr>
          <p:cNvSpPr txBox="1">
            <a:spLocks/>
          </p:cNvSpPr>
          <p:nvPr/>
        </p:nvSpPr>
        <p:spPr>
          <a:xfrm>
            <a:off x="889083" y="2778966"/>
            <a:ext cx="3600855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Non- Functional Requirement</a:t>
            </a:r>
          </a:p>
        </p:txBody>
      </p:sp>
      <p:sp>
        <p:nvSpPr>
          <p:cNvPr id="25" name="Google Shape;208;p38">
            <a:extLst>
              <a:ext uri="{FF2B5EF4-FFF2-40B4-BE49-F238E27FC236}">
                <a16:creationId xmlns:a16="http://schemas.microsoft.com/office/drawing/2014/main" id="{569217B3-29CC-492F-A03C-E00852CC327F}"/>
              </a:ext>
            </a:extLst>
          </p:cNvPr>
          <p:cNvSpPr txBox="1">
            <a:spLocks/>
          </p:cNvSpPr>
          <p:nvPr/>
        </p:nvSpPr>
        <p:spPr>
          <a:xfrm>
            <a:off x="889083" y="3128135"/>
            <a:ext cx="6160394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Home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Console of this project's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Protocol and LINUX's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technical stacks that used in this project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About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name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pictures about using this project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team and each member's information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where the project's team is</a:t>
            </a:r>
          </a:p>
          <a:p>
            <a:endParaRPr lang="en-US" sz="1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3461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SSH Web Console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3"/>
          </p:nvPr>
        </p:nvSpPr>
        <p:spPr>
          <a:xfrm>
            <a:off x="1202850" y="2632400"/>
            <a:ext cx="32854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The main production goal of this project is to make it available on the web without the need to install additional programs for SSH communication. </a:t>
            </a:r>
            <a:br>
              <a:rPr lang="en-US" sz="1200">
                <a:latin typeface="+mn-ea"/>
                <a:ea typeface="+mn-ea"/>
              </a:rPr>
            </a:br>
            <a:r>
              <a:rPr lang="en-US" sz="1200">
                <a:latin typeface="+mn-ea"/>
                <a:ea typeface="+mn-ea"/>
              </a:rPr>
              <a:t>In addition, we implemented a system to automatically enter commands by pressing a button instead of just typing commands.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LINUX Reference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To make it easier for the average user, we've put together a reference that covers basic Linux command usage. It's presented in a tabular format, so it's easy to recognize at a glance and shows groups of commands used in similar situations.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9" name="Google Shape;223;p39">
            <a:extLst>
              <a:ext uri="{FF2B5EF4-FFF2-40B4-BE49-F238E27FC236}">
                <a16:creationId xmlns:a16="http://schemas.microsoft.com/office/drawing/2014/main" id="{1948837B-5FC5-4FAC-BAF2-514627C0F35C}"/>
              </a:ext>
            </a:extLst>
          </p:cNvPr>
          <p:cNvSpPr txBox="1">
            <a:spLocks/>
          </p:cNvSpPr>
          <p:nvPr/>
        </p:nvSpPr>
        <p:spPr>
          <a:xfrm>
            <a:off x="1202850" y="665917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Overview</a:t>
            </a:r>
          </a:p>
        </p:txBody>
      </p:sp>
      <p:sp>
        <p:nvSpPr>
          <p:cNvPr id="11" name="Google Shape;206;p38">
            <a:extLst>
              <a:ext uri="{FF2B5EF4-FFF2-40B4-BE49-F238E27FC236}">
                <a16:creationId xmlns:a16="http://schemas.microsoft.com/office/drawing/2014/main" id="{4739A2FC-8A0E-4647-AFC2-B44B552E53CB}"/>
              </a:ext>
            </a:extLst>
          </p:cNvPr>
          <p:cNvSpPr txBox="1">
            <a:spLocks/>
          </p:cNvSpPr>
          <p:nvPr/>
        </p:nvSpPr>
        <p:spPr>
          <a:xfrm>
            <a:off x="1812000" y="1139909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</p:spTree>
    <p:extLst>
      <p:ext uri="{BB962C8B-B14F-4D97-AF65-F5344CB8AC3E}">
        <p14:creationId xmlns:p14="http://schemas.microsoft.com/office/powerpoint/2010/main" val="83337933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238E3F-AB03-465F-A689-90FDE9A95771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Google Shape;188;p3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83799" y="712881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Single Page Application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4930266" y="1476616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Our page consists of a single piece of HTML, not several separate pieces of HTML.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used a combination of appropriate JavaScript and display in CSS to ensure that it doesn't take too much time to load during use.</a:t>
            </a:r>
            <a:endParaRPr>
              <a:solidFill>
                <a:srgbClr val="858585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backend configuration utilized Node.js, while the frontend configuration utilized React, Bootstrap, and Javascript.</a:t>
            </a:r>
            <a:endParaRPr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A0D726-0CB3-47BF-AA4A-6D6D84BA0DC2}"/>
              </a:ext>
            </a:extLst>
          </p:cNvPr>
          <p:cNvSpPr/>
          <p:nvPr/>
        </p:nvSpPr>
        <p:spPr>
          <a:xfrm>
            <a:off x="195385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03B62-87E6-4DB6-9886-24F9B92EE280}"/>
              </a:ext>
            </a:extLst>
          </p:cNvPr>
          <p:cNvSpPr/>
          <p:nvPr/>
        </p:nvSpPr>
        <p:spPr>
          <a:xfrm>
            <a:off x="1391139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Console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B887C-F195-4B41-B4E8-40EE5C5BEF13}"/>
              </a:ext>
            </a:extLst>
          </p:cNvPr>
          <p:cNvSpPr/>
          <p:nvPr/>
        </p:nvSpPr>
        <p:spPr>
          <a:xfrm>
            <a:off x="2586893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Reference</a:t>
            </a:r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78712-1F78-4D23-9379-A3D4ADCD9EA5}"/>
              </a:ext>
            </a:extLst>
          </p:cNvPr>
          <p:cNvSpPr/>
          <p:nvPr/>
        </p:nvSpPr>
        <p:spPr>
          <a:xfrm>
            <a:off x="3782647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About</a:t>
            </a:r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3635E9B-7344-44AA-ABEA-D55CD2FB7578}"/>
              </a:ext>
            </a:extLst>
          </p:cNvPr>
          <p:cNvSpPr/>
          <p:nvPr/>
        </p:nvSpPr>
        <p:spPr>
          <a:xfrm rot="16200000">
            <a:off x="2323123" y="308582"/>
            <a:ext cx="211016" cy="3958492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4039D2-505B-4F0A-A37D-C26E25E1B4CA}"/>
              </a:ext>
            </a:extLst>
          </p:cNvPr>
          <p:cNvCxnSpPr>
            <a:stCxn id="3" idx="1"/>
          </p:cNvCxnSpPr>
          <p:nvPr/>
        </p:nvCxnSpPr>
        <p:spPr>
          <a:xfrm>
            <a:off x="2428631" y="2393336"/>
            <a:ext cx="0" cy="238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3D4FF-0020-4619-8DA0-CEBBE5CC742F}"/>
              </a:ext>
            </a:extLst>
          </p:cNvPr>
          <p:cNvSpPr/>
          <p:nvPr/>
        </p:nvSpPr>
        <p:spPr>
          <a:xfrm>
            <a:off x="1751624" y="2733430"/>
            <a:ext cx="1354013" cy="12828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+mj-lt"/>
              </a:rPr>
              <a:t>In one HTML</a:t>
            </a:r>
            <a:endParaRPr lang="ko-KR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3976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54707" y="2569100"/>
            <a:ext cx="4435229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our Web Console, Tech Stack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Google Shape;5381;p59">
            <a:extLst>
              <a:ext uri="{FF2B5EF4-FFF2-40B4-BE49-F238E27FC236}">
                <a16:creationId xmlns:a16="http://schemas.microsoft.com/office/drawing/2014/main" id="{6277E160-B7A1-4A83-80E3-795C28247ABE}"/>
              </a:ext>
            </a:extLst>
          </p:cNvPr>
          <p:cNvSpPr txBox="1">
            <a:spLocks/>
          </p:cNvSpPr>
          <p:nvPr/>
        </p:nvSpPr>
        <p:spPr>
          <a:xfrm flipH="1">
            <a:off x="745209" y="2793796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Displays some information when scroll down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084707-2662-487D-BE5D-DB044997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34" y="1228204"/>
            <a:ext cx="4361090" cy="2417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87DC48-9A86-4546-86D1-B3B842161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95" y="1228204"/>
            <a:ext cx="4367629" cy="2417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8474B-BFF9-441A-8BBA-3B76DC40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817" y="1228203"/>
            <a:ext cx="4359707" cy="2417672"/>
          </a:xfrm>
          <a:prstGeom prst="rect">
            <a:avLst/>
          </a:prstGeom>
        </p:spPr>
      </p:pic>
      <p:sp>
        <p:nvSpPr>
          <p:cNvPr id="18" name="Google Shape;5381;p59">
            <a:extLst>
              <a:ext uri="{FF2B5EF4-FFF2-40B4-BE49-F238E27FC236}">
                <a16:creationId xmlns:a16="http://schemas.microsoft.com/office/drawing/2014/main" id="{E47C17F9-C007-482B-B109-EE054B52CAD3}"/>
              </a:ext>
            </a:extLst>
          </p:cNvPr>
          <p:cNvSpPr txBox="1">
            <a:spLocks/>
          </p:cNvSpPr>
          <p:nvPr/>
        </p:nvSpPr>
        <p:spPr>
          <a:xfrm flipH="1">
            <a:off x="162773" y="3018492"/>
            <a:ext cx="4327162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gives detail information about our pages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AADDE8-12C7-49DE-8EBE-B37E4F647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55" y="1228202"/>
            <a:ext cx="4359707" cy="2429349"/>
          </a:xfrm>
          <a:prstGeom prst="rect">
            <a:avLst/>
          </a:prstGeom>
        </p:spPr>
      </p:pic>
      <p:sp>
        <p:nvSpPr>
          <p:cNvPr id="21" name="Google Shape;5381;p59">
            <a:extLst>
              <a:ext uri="{FF2B5EF4-FFF2-40B4-BE49-F238E27FC236}">
                <a16:creationId xmlns:a16="http://schemas.microsoft.com/office/drawing/2014/main" id="{EDC6334F-8726-494B-AD7A-E5EE5FB9A202}"/>
              </a:ext>
            </a:extLst>
          </p:cNvPr>
          <p:cNvSpPr txBox="1">
            <a:spLocks/>
          </p:cNvSpPr>
          <p:nvPr/>
        </p:nvSpPr>
        <p:spPr>
          <a:xfrm flipH="1">
            <a:off x="162773" y="3243188"/>
            <a:ext cx="4327162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...and about SSH, LINUX!</a:t>
            </a:r>
          </a:p>
        </p:txBody>
      </p:sp>
    </p:spTree>
    <p:extLst>
      <p:ext uri="{BB962C8B-B14F-4D97-AF65-F5344CB8AC3E}">
        <p14:creationId xmlns:p14="http://schemas.microsoft.com/office/powerpoint/2010/main" val="762941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type your SSH server address and port, username, password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use command via typing or click button</a:t>
            </a:r>
          </a:p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can see where the server is!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949F97-B70B-470A-B8B5-BB9CBF52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000"/>
            <a:ext cx="4370836" cy="242460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29122D-9806-46C0-9859-94E545965CC0}"/>
              </a:ext>
            </a:extLst>
          </p:cNvPr>
          <p:cNvGrpSpPr/>
          <p:nvPr/>
        </p:nvGrpSpPr>
        <p:grpSpPr>
          <a:xfrm>
            <a:off x="0" y="1371000"/>
            <a:ext cx="4370837" cy="3018712"/>
            <a:chOff x="0" y="1370999"/>
            <a:chExt cx="4370837" cy="30187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859B1A-FE47-4882-A5A8-74A13E0EA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70999"/>
              <a:ext cx="4370837" cy="198752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37ECC17-181A-4D3E-8F4B-0E2F4A337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3358526"/>
              <a:ext cx="4370836" cy="1031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1193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shows the basic commands available in Linux. Users can utilize them to access the SSH web console.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7550E7-52F4-441C-A06A-1F8B0090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2"/>
          <a:stretch/>
        </p:blipFill>
        <p:spPr>
          <a:xfrm>
            <a:off x="4572000" y="1228204"/>
            <a:ext cx="4366523" cy="20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067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display the semantics of our project.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2798099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there's our team 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8B0DF-0E41-4B09-9A46-662F3B7A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795"/>
            <a:ext cx="4370836" cy="2424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11DDF-4A4C-4CAE-84E2-4E94FE0E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795"/>
            <a:ext cx="4359550" cy="2239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4AF37-11F5-468E-BB55-A37F15A5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39" y="1688526"/>
            <a:ext cx="3294346" cy="1845586"/>
          </a:xfrm>
          <a:prstGeom prst="rect">
            <a:avLst/>
          </a:prstGeom>
        </p:spPr>
      </p:pic>
      <p:sp>
        <p:nvSpPr>
          <p:cNvPr id="14" name="Google Shape;5366;p58">
            <a:extLst>
              <a:ext uri="{FF2B5EF4-FFF2-40B4-BE49-F238E27FC236}">
                <a16:creationId xmlns:a16="http://schemas.microsoft.com/office/drawing/2014/main" id="{8C20B8E8-8474-457C-9CA2-3757C8CFB60E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...with some detatil description each member </a:t>
            </a:r>
          </a:p>
        </p:txBody>
      </p:sp>
      <p:sp>
        <p:nvSpPr>
          <p:cNvPr id="11" name="Google Shape;5366;p58">
            <a:extLst>
              <a:ext uri="{FF2B5EF4-FFF2-40B4-BE49-F238E27FC236}">
                <a16:creationId xmlns:a16="http://schemas.microsoft.com/office/drawing/2014/main" id="{4803E672-2A0E-4BBE-8878-48ACEFB99E80}"/>
              </a:ext>
            </a:extLst>
          </p:cNvPr>
          <p:cNvSpPr txBox="1">
            <a:spLocks/>
          </p:cNvSpPr>
          <p:nvPr/>
        </p:nvSpPr>
        <p:spPr>
          <a:xfrm>
            <a:off x="4812157" y="3248117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our location!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290622-FD04-4BD3-AA97-F124C558B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20087"/>
            <a:ext cx="4359550" cy="18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03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" grpId="0"/>
      <p:bldP spid="11" grpId="0"/>
    </p:bld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687</Words>
  <Application>Microsoft Office PowerPoint</Application>
  <PresentationFormat>화면 슬라이드 쇼(16:9)</PresentationFormat>
  <Paragraphs>104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Roboto</vt:lpstr>
      <vt:lpstr>나눔스퀘어_ac Bold</vt:lpstr>
      <vt:lpstr>Roboto Medium</vt:lpstr>
      <vt:lpstr>나눔스퀘어 Bold</vt:lpstr>
      <vt:lpstr>나눔스퀘어_ac</vt:lpstr>
      <vt:lpstr>Arial</vt:lpstr>
      <vt:lpstr>나눔스퀘어_ac Light</vt:lpstr>
      <vt:lpstr>나눔스퀘어_ac ExtraBold</vt:lpstr>
      <vt:lpstr>Simple business</vt:lpstr>
      <vt:lpstr>KNOT's Not Only Terminal</vt:lpstr>
      <vt:lpstr>Team Nice Penguin</vt:lpstr>
      <vt:lpstr>PowerPoint 프레젠테이션</vt:lpstr>
      <vt:lpstr>SSH Web Console</vt:lpstr>
      <vt:lpstr>Single Page Application</vt:lpstr>
      <vt:lpstr>Home</vt:lpstr>
      <vt:lpstr>Console</vt:lpstr>
      <vt:lpstr>Reference</vt:lpstr>
      <vt:lpstr>About</vt:lpstr>
      <vt:lpstr>PowerPoint 프레젠테이션</vt:lpstr>
      <vt:lpstr>PowerPoint 프레젠테이션</vt:lpstr>
      <vt:lpstr>GitHub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KNOT's Not Only Terminal</dc:title>
  <cp:lastModifiedBy>조민우</cp:lastModifiedBy>
  <cp:revision>15</cp:revision>
  <dcterms:modified xsi:type="dcterms:W3CDTF">2023-06-11T15:48:39Z</dcterms:modified>
</cp:coreProperties>
</file>